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2" r:id="rId2"/>
    <p:sldId id="463" r:id="rId3"/>
    <p:sldId id="479" r:id="rId4"/>
    <p:sldId id="487" r:id="rId5"/>
    <p:sldId id="464" r:id="rId6"/>
    <p:sldId id="489" r:id="rId7"/>
    <p:sldId id="412" r:id="rId8"/>
    <p:sldId id="490" r:id="rId9"/>
    <p:sldId id="420" r:id="rId10"/>
    <p:sldId id="413" r:id="rId11"/>
    <p:sldId id="414" r:id="rId12"/>
    <p:sldId id="466" r:id="rId13"/>
    <p:sldId id="491" r:id="rId14"/>
    <p:sldId id="483" r:id="rId15"/>
    <p:sldId id="419" r:id="rId16"/>
    <p:sldId id="493" r:id="rId17"/>
    <p:sldId id="494" r:id="rId18"/>
    <p:sldId id="495" r:id="rId19"/>
    <p:sldId id="496" r:id="rId20"/>
    <p:sldId id="497" r:id="rId21"/>
    <p:sldId id="498" r:id="rId22"/>
    <p:sldId id="486" r:id="rId23"/>
    <p:sldId id="399" r:id="rId24"/>
    <p:sldId id="409" r:id="rId25"/>
    <p:sldId id="484" r:id="rId26"/>
    <p:sldId id="4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2/SQL%20Script%20Bas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schemaname</a:t>
            </a:r>
          </a:p>
          <a:p>
            <a:r>
              <a:rPr lang="en-US" sz="1600" dirty="0"/>
              <a:t>AS BEGIN</a:t>
            </a:r>
          </a:p>
          <a:p>
            <a:endParaRPr lang="en-US" sz="1600" dirty="0"/>
          </a:p>
          <a:p>
            <a:r>
              <a:rPr lang="en-US" sz="1600" dirty="0"/>
              <a:t>END;</a:t>
            </a: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852527" y="4377311"/>
            <a:ext cx="1977657" cy="707886"/>
          </a:xfrm>
          <a:prstGeom prst="rect">
            <a:avLst/>
          </a:prstGeom>
        </p:spPr>
        <p:txBody>
          <a:bodyPr wrap="none">
            <a:spAutoFit/>
          </a:bodyPr>
          <a:lstStyle/>
          <a:p>
            <a:r>
              <a:rPr lang="en-US" sz="2000" b="1" dirty="0" smtClean="0"/>
              <a:t>Exercise </a:t>
            </a:r>
          </a:p>
          <a:p>
            <a:r>
              <a:rPr lang="en-US" sz="2000" dirty="0" smtClean="0">
                <a:hlinkClick r:id="rId4"/>
              </a:rPr>
              <a:t>SQL Script Basic’s</a:t>
            </a:r>
            <a:endParaRPr lang="en-US" sz="2000" dirty="0"/>
          </a:p>
        </p:txBody>
      </p:sp>
    </p:spTree>
    <p:extLst>
      <p:ext uri="{BB962C8B-B14F-4D97-AF65-F5344CB8AC3E}">
        <p14:creationId xmlns:p14="http://schemas.microsoft.com/office/powerpoint/2010/main" val="171153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1048614"/>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a:t>
            </a:r>
            <a:r>
              <a:rPr lang="en-US" i="1" dirty="0" smtClean="0"/>
              <a:t>Proxy</a:t>
            </a:r>
            <a:endParaRPr lang="en-US" i="1" dirty="0" smtClean="0"/>
          </a:p>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a:p>
            <a:pPr marL="609493" lvl="1"/>
            <a:endParaRPr lang="en-US" i="1" dirty="0"/>
          </a:p>
          <a:p>
            <a:pPr marL="285750" lvl="0" indent="-285750">
              <a:buFont typeface="Arial" panose="020B0604020202020204" pitchFamily="34" charset="0"/>
              <a:buChar char="•"/>
            </a:pPr>
            <a:endParaRPr lang="en-US" i="1" dirty="0"/>
          </a:p>
          <a:p>
            <a:r>
              <a:rPr lang="en-US" dirty="0"/>
              <a:t>--Break-</a:t>
            </a:r>
            <a:r>
              <a:rPr lang="en-US" dirty="0" smtClean="0"/>
              <a:t>-</a:t>
            </a:r>
            <a:endParaRPr lang="en-US" i="1" dirty="0"/>
          </a:p>
          <a:p>
            <a:pPr marL="609493" lvl="1"/>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4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3970318"/>
          </a:xfrm>
          <a:prstGeom prst="rect">
            <a:avLst/>
          </a:prstGeom>
        </p:spPr>
        <p:txBody>
          <a:bodyPr>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a:t>
            </a:r>
            <a:r>
              <a:rPr lang="en-US" i="1" dirty="0" smtClean="0"/>
              <a:t>Database</a:t>
            </a:r>
            <a:endParaRPr lang="en-US" i="1" dirty="0"/>
          </a:p>
          <a:p>
            <a:pPr marL="285750" lvl="0" indent="-285750">
              <a:buFont typeface="Arial" panose="020B0604020202020204" pitchFamily="34" charset="0"/>
              <a:buChar char="•"/>
            </a:pPr>
            <a:r>
              <a:rPr lang="en-US" i="1" dirty="0"/>
              <a:t>Reuse Function for SQL queries</a:t>
            </a:r>
          </a:p>
        </p:txBody>
      </p:sp>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7874</TotalTime>
  <Words>3039</Words>
  <Application>Microsoft Office PowerPoint</Application>
  <PresentationFormat>Widescreen</PresentationFormat>
  <Paragraphs>336</Paragraphs>
  <Slides>26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Light</vt:lpstr>
      <vt:lpstr>Candara</vt:lpstr>
      <vt:lpstr>Cooper Black</vt:lpstr>
      <vt:lpstr>Courier New</vt:lpstr>
      <vt:lpstr>Open Sans</vt:lpstr>
      <vt:lpstr>Segoe UI Light</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569</cp:revision>
  <dcterms:created xsi:type="dcterms:W3CDTF">2016-07-10T03:33:26Z</dcterms:created>
  <dcterms:modified xsi:type="dcterms:W3CDTF">2021-05-18T04:50:46Z</dcterms:modified>
</cp:coreProperties>
</file>